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8288000" cy="93599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02" y="-354"/>
      </p:cViewPr>
      <p:guideLst>
        <p:guide orient="horz" pos="2948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791217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371840" y="2518072"/>
            <a:ext cx="15547500" cy="278677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743678" y="5304844"/>
            <a:ext cx="12803824" cy="405505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13261102" y="0"/>
            <a:ext cx="4115515" cy="87373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914559" y="374897"/>
            <a:ext cx="12041690" cy="898500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444881" y="6015626"/>
            <a:ext cx="15547501" cy="3344274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444881" y="1627825"/>
            <a:ext cx="15547501" cy="43878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914559" y="2184350"/>
            <a:ext cx="8078603" cy="717555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14559" y="350558"/>
            <a:ext cx="16462059" cy="16089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14561" y="1959477"/>
            <a:ext cx="8081779" cy="10093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914559" y="126059"/>
            <a:ext cx="16462059" cy="205791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914565" y="0"/>
            <a:ext cx="6017673" cy="195898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7151344" y="372730"/>
            <a:ext cx="10225276" cy="898717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585200" y="4213066"/>
            <a:ext cx="10974706" cy="311359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85200" y="7326665"/>
            <a:ext cx="10974706" cy="20332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14559" y="125684"/>
            <a:ext cx="16462059" cy="205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14559" y="2184350"/>
            <a:ext cx="16462059" cy="717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3108680" y="8791303"/>
            <a:ext cx="4267942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png" descr="C:\Users\S\Desktop\lumber-cashew-mesh-segmentation00.png"/>
          <p:cNvPicPr/>
          <p:nvPr/>
        </p:nvPicPr>
        <p:blipFill>
          <a:blip r:embed="rId2">
            <a:extLst/>
          </a:blip>
          <a:srcRect l="17979" r="25696"/>
          <a:stretch>
            <a:fillRect/>
          </a:stretch>
        </p:blipFill>
        <p:spPr>
          <a:xfrm>
            <a:off x="235766" y="2706503"/>
            <a:ext cx="3798888" cy="327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2.png" descr="C:\Users\S\Dropbox\conferences\conference\ICCV2015\figures\material\lumber-cashew-point01.png"/>
          <p:cNvPicPr/>
          <p:nvPr/>
        </p:nvPicPr>
        <p:blipFill>
          <a:blip r:embed="rId3">
            <a:extLst/>
          </a:blip>
          <a:srcRect l="5668"/>
          <a:stretch>
            <a:fillRect/>
          </a:stretch>
        </p:blipFill>
        <p:spPr>
          <a:xfrm>
            <a:off x="312713" y="87139"/>
            <a:ext cx="4089397" cy="268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3.png" descr="C:\Users\S\Dropbox\conferences\conference\ICCV2015_\figures\material\equal-sky-mesh00.png"/>
          <p:cNvPicPr/>
          <p:nvPr/>
        </p:nvPicPr>
        <p:blipFill>
          <a:blip r:embed="rId4">
            <a:extLst/>
          </a:blip>
          <a:srcRect l="8570" r="14387"/>
          <a:stretch>
            <a:fillRect/>
          </a:stretch>
        </p:blipFill>
        <p:spPr>
          <a:xfrm>
            <a:off x="4346109" y="-93664"/>
            <a:ext cx="3789672" cy="30466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1291793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1</a:t>
            </a:r>
          </a:p>
        </p:txBody>
      </p:sp>
      <p:sp>
        <p:nvSpPr>
          <p:cNvPr id="54" name="Shape 54"/>
          <p:cNvSpPr/>
          <p:nvPr/>
        </p:nvSpPr>
        <p:spPr>
          <a:xfrm>
            <a:off x="5151512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2</a:t>
            </a:r>
          </a:p>
        </p:txBody>
      </p:sp>
      <p:pic>
        <p:nvPicPr>
          <p:cNvPr id="55" name="image5.png" descr="C:\Users\S\Desktop\salmon-palace-mesh-segmentation00.png"/>
          <p:cNvPicPr/>
          <p:nvPr/>
        </p:nvPicPr>
        <p:blipFill>
          <a:blip r:embed="rId5">
            <a:extLst/>
          </a:blip>
          <a:srcRect l="27879" r="32108"/>
          <a:stretch>
            <a:fillRect/>
          </a:stretch>
        </p:blipFill>
        <p:spPr>
          <a:xfrm>
            <a:off x="7806401" y="2813243"/>
            <a:ext cx="2616824" cy="3170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6.png" descr="C:\Users\S\Dropbox\conferences\conference\ICCV2015_\figures\material\salmon-palace-mesh00.png"/>
          <p:cNvPicPr/>
          <p:nvPr/>
        </p:nvPicPr>
        <p:blipFill>
          <a:blip r:embed="rId6">
            <a:extLst/>
          </a:blip>
          <a:srcRect l="20069" r="22897"/>
          <a:stretch>
            <a:fillRect/>
          </a:stretch>
        </p:blipFill>
        <p:spPr>
          <a:xfrm>
            <a:off x="7940315" y="-3789"/>
            <a:ext cx="2805472" cy="304669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8458625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3</a:t>
            </a:r>
          </a:p>
        </p:txBody>
      </p:sp>
      <p:pic>
        <p:nvPicPr>
          <p:cNvPr id="60" name="image9.png" descr="C:\Users\S\Desktop\new-breeze-mesh-color00.png"/>
          <p:cNvPicPr/>
          <p:nvPr/>
        </p:nvPicPr>
        <p:blipFill>
          <a:blip r:embed="rId7">
            <a:extLst/>
          </a:blip>
          <a:srcRect l="14116" r="14529"/>
          <a:stretch>
            <a:fillRect/>
          </a:stretch>
        </p:blipFill>
        <p:spPr>
          <a:xfrm>
            <a:off x="14282498" y="3014347"/>
            <a:ext cx="3941541" cy="268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10.png" descr="C:\Users\S\Dropbox\conferences\conference\ICCV2015_\figures\material\red-lion-mesh00.png"/>
          <p:cNvPicPr/>
          <p:nvPr/>
        </p:nvPicPr>
        <p:blipFill>
          <a:blip r:embed="rId8">
            <a:extLst/>
          </a:blip>
          <a:srcRect l="10532"/>
          <a:stretch>
            <a:fillRect/>
          </a:stretch>
        </p:blipFill>
        <p:spPr>
          <a:xfrm>
            <a:off x="11139827" y="374441"/>
            <a:ext cx="3501633" cy="242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1.png" descr="C:\Users\S\Dropbox\conferences\conference\ICCV2015_\figures\material\new-breeze-mesh00.png"/>
          <p:cNvPicPr/>
          <p:nvPr/>
        </p:nvPicPr>
        <p:blipFill>
          <a:blip r:embed="rId9">
            <a:extLst/>
          </a:blip>
          <a:srcRect l="6561" r="3509" b="12839"/>
          <a:stretch>
            <a:fillRect/>
          </a:stretch>
        </p:blipFill>
        <p:spPr>
          <a:xfrm>
            <a:off x="14591127" y="414239"/>
            <a:ext cx="3533291" cy="212107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1927778" y="8843168"/>
            <a:ext cx="1115701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office 1</a:t>
            </a:r>
          </a:p>
        </p:txBody>
      </p:sp>
      <p:sp>
        <p:nvSpPr>
          <p:cNvPr id="66" name="Shape 66"/>
          <p:cNvSpPr/>
          <p:nvPr/>
        </p:nvSpPr>
        <p:spPr>
          <a:xfrm>
            <a:off x="15695331" y="8843168"/>
            <a:ext cx="1115701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 dirty="0"/>
              <a:t>office 2</a:t>
            </a:r>
          </a:p>
        </p:txBody>
      </p:sp>
      <p:pic>
        <p:nvPicPr>
          <p:cNvPr id="67" name="image14.png" descr="C:\Users\S\Dropbox\conferences\conference\ICCV2015\figures\material\red-lion-mesh-segmentation00.png"/>
          <p:cNvPicPr/>
          <p:nvPr/>
        </p:nvPicPr>
        <p:blipFill>
          <a:blip r:embed="rId10">
            <a:extLst/>
          </a:blip>
          <a:srcRect l="14174" r="21703"/>
          <a:stretch>
            <a:fillRect/>
          </a:stretch>
        </p:blipFill>
        <p:spPr>
          <a:xfrm>
            <a:off x="10805767" y="3184243"/>
            <a:ext cx="3565126" cy="2733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15.png" descr="C:\Users\S\Dropbox\conferences\conference\ICCV2015\figures\material\equal-sky-mesh-segmentation00.png"/>
          <p:cNvPicPr/>
          <p:nvPr/>
        </p:nvPicPr>
        <p:blipFill>
          <a:blip r:embed="rId11">
            <a:extLst/>
          </a:blip>
          <a:srcRect l="18639" r="26301"/>
          <a:stretch>
            <a:fillRect/>
          </a:stretch>
        </p:blipFill>
        <p:spPr>
          <a:xfrm>
            <a:off x="4422745" y="2746743"/>
            <a:ext cx="3434536" cy="302442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-1" y="5442744"/>
            <a:ext cx="235768" cy="3631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52398" y="5595144"/>
            <a:ext cx="4098061" cy="108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6" name="Picture 2" descr="D:\Dropbox\conferences\conference\iccv2015\figures\material\salmon-palace-view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81" y="5874268"/>
            <a:ext cx="2565944" cy="29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conferences\conference\iccv2015\figures\material\lumber-cashew-viewe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686181"/>
            <a:ext cx="4373276" cy="30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conferences\conference\iccv2015\figures\material\new-breeze-viewe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526" y="5830112"/>
            <a:ext cx="3921954" cy="275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conferences\conference\iccv2015\figures\material\red-lion-viewer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168" y="6124642"/>
            <a:ext cx="3395401" cy="25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ropbox\conferences\conference\iccv2015\figures\material\equa-sky-viewe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91" y="5930748"/>
            <a:ext cx="3250021" cy="28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satos_000</dc:creator>
  <cp:lastModifiedBy>satoshi.ikehata@gmail.com</cp:lastModifiedBy>
  <cp:revision>2</cp:revision>
  <dcterms:modified xsi:type="dcterms:W3CDTF">2015-04-23T16:31:17Z</dcterms:modified>
</cp:coreProperties>
</file>